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54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7854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6236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4518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07179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199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7859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76862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75375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7703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3556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39372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4C8642-1727-4BCD-9244-7FEBB2702774}" type="datetimeFigureOut">
              <a:rPr lang="en-US" smtClean="0"/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2FB80D-AE5B-49B0-8320-F27118E45F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48855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ogle.com/url?sa=i&amp;rct=j&amp;q=coco+chanel+no+5&amp;source=images&amp;cd=&amp;cad=rja&amp;docid=XLRYTZR6Uu_DbM&amp;tbnid=K4SxEogEHTsOqM:&amp;ved=0CAUQjRw&amp;url=http%3A%2F%2Fallwomenstalk.com%2Ffashion-icons-ae-7-things-what-you-should-know-about-coco-chanel%2F7%2F&amp;ei=w7JlUcLfCabF0AHd0IHQDQ&amp;bvm=bv.44990110,d.dmQ&amp;psig=AFQjCNFCd7dYkeo-TooofQH_Ktk8ftCVOg&amp;ust=1365705792567083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26" name="Picture 2" descr="http://img2.etsystatic.com/000/0/6412753/il_570xN.261245286.jpg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335" t="13920" r="14485" b="8392"/>
          <a:stretch/>
        </p:blipFill>
        <p:spPr bwMode="auto">
          <a:xfrm>
            <a:off x="505399" y="1447800"/>
            <a:ext cx="2667000" cy="3810000"/>
          </a:xfrm>
          <a:prstGeom prst="rect">
            <a:avLst/>
          </a:prstGeom>
          <a:ln>
            <a:noFill/>
          </a:ln>
          <a:effectLst>
            <a:softEdge rad="112500"/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1600200" y="152400"/>
            <a:ext cx="6172200" cy="707886"/>
          </a:xfrm>
          <a:prstGeom prst="rect">
            <a:avLst/>
          </a:prstGeom>
          <a:ln>
            <a:noFill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dk1"/>
          </a:lnRef>
          <a:fillRef idx="100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chemeClr val="tx1"/>
                </a:solidFill>
                <a:latin typeface="Edwardian Script ITC" pitchFamily="66" charset="0"/>
                <a:cs typeface="BrowalliaUPC" pitchFamily="34" charset="-34"/>
              </a:rPr>
              <a:t>Coco Chanel's First Fragrance </a:t>
            </a:r>
            <a:endParaRPr lang="en-US" sz="4000" dirty="0">
              <a:solidFill>
                <a:schemeClr val="tx1"/>
              </a:solidFill>
              <a:latin typeface="Edwardian Script ITC" pitchFamily="66" charset="0"/>
              <a:cs typeface="BrowalliaUPC" pitchFamily="34" charset="-34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989942" y="1042199"/>
            <a:ext cx="4800600" cy="1382241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bg1"/>
                </a:solidFill>
                <a:latin typeface="Edwardian Script ITC" pitchFamily="66" charset="0"/>
              </a:rPr>
              <a:t>Chanel called her first fragrance Number 5 because it was the fifth fragrance that Earnest Beaux presented to her. </a:t>
            </a:r>
            <a:endParaRPr lang="en-US" sz="2800" dirty="0">
              <a:solidFill>
                <a:schemeClr val="bg1"/>
              </a:solidFill>
              <a:latin typeface="Edwardian Script ITC" pitchFamily="66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400289" y="5257800"/>
            <a:ext cx="5581421" cy="1384995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bg1"/>
                </a:solidFill>
                <a:latin typeface="Edwardian Script ITC" pitchFamily="66" charset="0"/>
              </a:rPr>
              <a:t>The number 5 also had great emphasis in her life at the convent she grew up in, it represented  pure embodiment of an object, its mystic meaning and its spirit.</a:t>
            </a:r>
            <a:endParaRPr lang="en-US" sz="2800" dirty="0">
              <a:solidFill>
                <a:schemeClr val="bg1"/>
              </a:solidFill>
              <a:latin typeface="Edwardian Script ITC" pitchFamily="66" charset="0"/>
            </a:endParaRPr>
          </a:p>
        </p:txBody>
      </p:sp>
      <p:pic>
        <p:nvPicPr>
          <p:cNvPr id="3" name="Picture 2" descr="http://allwomenstalk.com/wp-content/uploads/2008/03/coco_chanel_img_3.jpg">
            <a:hlinkClick r:id="rId3"/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1000" y="2400300"/>
            <a:ext cx="3810000" cy="2857500"/>
          </a:xfrm>
          <a:prstGeom prst="rect">
            <a:avLst/>
          </a:prstGeom>
          <a:ln>
            <a:noFill/>
          </a:ln>
          <a:effectLst>
            <a:softEdge rad="112500"/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46199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57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Bloomsburg University of Pennsylvania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Technology Support Services</dc:creator>
  <cp:lastModifiedBy>Technology Support Services</cp:lastModifiedBy>
  <cp:revision>6</cp:revision>
  <dcterms:created xsi:type="dcterms:W3CDTF">2013-03-12T21:45:21Z</dcterms:created>
  <dcterms:modified xsi:type="dcterms:W3CDTF">2013-04-10T19:00:22Z</dcterms:modified>
</cp:coreProperties>
</file>

<file path=docProps/thumbnail.jpeg>
</file>